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Двухсложные слова с закрытым слогом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779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513">
        <p:fade/>
      </p:transition>
    </mc:Choice>
    <mc:Fallback>
      <p:transition spd="med" advTm="45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634" y="609599"/>
            <a:ext cx="8310283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585881" y="5701553"/>
            <a:ext cx="5011271" cy="8516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377" y="340659"/>
            <a:ext cx="8615082" cy="526228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11147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5">
        <p:fade/>
      </p:transition>
    </mc:Choice>
    <mc:Fallback>
      <p:transition spd="med" advTm="500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5318" y="609599"/>
            <a:ext cx="7557247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711388" y="5791201"/>
            <a:ext cx="4867836" cy="72614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318" y="268940"/>
            <a:ext cx="7557247" cy="552226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911789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807">
        <p:fade/>
      </p:transition>
    </mc:Choice>
    <mc:Fallback>
      <p:transition spd="med" advTm="48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3270" y="609599"/>
            <a:ext cx="8543365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460376" y="5791201"/>
            <a:ext cx="5764306" cy="824752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Жи-раф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270" y="242046"/>
            <a:ext cx="8650941" cy="554915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55251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4281">
        <p:cut/>
      </p:transition>
    </mc:Choice>
    <mc:Fallback>
      <p:transition advTm="4281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8753" y="609599"/>
            <a:ext cx="8032376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935505" y="5889812"/>
            <a:ext cx="5199529" cy="7709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776" y="277906"/>
            <a:ext cx="8516471" cy="561190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910534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7">
        <p:fade/>
      </p:transition>
    </mc:Choice>
    <mc:Fallback>
      <p:transition spd="med" advTm="50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3952" y="609599"/>
            <a:ext cx="8032377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792071" y="5791201"/>
            <a:ext cx="4724400" cy="761998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-нок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953" y="215153"/>
            <a:ext cx="8032376" cy="557604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62269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718">
        <p:fade/>
      </p:transition>
    </mc:Choice>
    <mc:Fallback>
      <p:transition spd="med" advTm="471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0" y="609599"/>
            <a:ext cx="6575612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738281" y="5961529"/>
            <a:ext cx="4303059" cy="690282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По-вар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06188"/>
            <a:ext cx="6575612" cy="575534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218523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4088">
        <p:cut/>
      </p:transition>
    </mc:Choice>
    <mc:Fallback>
      <p:transition advTm="4088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9434" y="609599"/>
            <a:ext cx="7422777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684494" y="5943600"/>
            <a:ext cx="5109882" cy="76199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Пи-лот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435" y="179294"/>
            <a:ext cx="7485530" cy="576430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938553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535">
        <p:fade/>
      </p:transition>
    </mc:Choice>
    <mc:Fallback>
      <p:transition spd="med" advTm="553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Двусложные слова с закрытым слогом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774141" y="5997388"/>
            <a:ext cx="4805083" cy="663387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-гон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740" y="251012"/>
            <a:ext cx="7933765" cy="574637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197893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518">
        <p:fade/>
      </p:transition>
    </mc:Choice>
    <mc:Fallback>
      <p:transition spd="med" advTm="451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61</TotalTime>
  <Words>18</Words>
  <Application>Microsoft Office PowerPoint</Application>
  <PresentationFormat>Широкоэкранный</PresentationFormat>
  <Paragraphs>10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Times New Roman</vt:lpstr>
      <vt:lpstr>Tw Cen MT</vt:lpstr>
      <vt:lpstr>Капля</vt:lpstr>
      <vt:lpstr>Двухсложные слова с закрытым слогом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Двусложные слова с закрытым слогом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Двухсложные слова с закрытым слогом</dc:title>
  <dc:creator>Учетная запись Майкрософт</dc:creator>
  <cp:lastModifiedBy>Учетная запись Майкрософт</cp:lastModifiedBy>
  <cp:revision>4</cp:revision>
  <dcterms:created xsi:type="dcterms:W3CDTF">2020-04-23T19:10:35Z</dcterms:created>
  <dcterms:modified xsi:type="dcterms:W3CDTF">2020-04-23T20:12:17Z</dcterms:modified>
</cp:coreProperties>
</file>